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</p:sldIdLst>
  <p:sldSz cy="6858000" cx="12192000"/>
  <p:notesSz cx="7104050" cy="102346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6" roundtripDataSignature="AMtx7mhGUvYTeQtwqq0mHmGkGWRf4uAe6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84225" y="767575"/>
            <a:ext cx="4736250" cy="38379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710400" y="4861425"/>
            <a:ext cx="5683225" cy="460555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710400" y="4861425"/>
            <a:ext cx="5683225" cy="46055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84225" y="767575"/>
            <a:ext cx="4736250" cy="38379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4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" name="Google Shape;14;p4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" name="Google Shape;15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1" name="Google Shape;21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3" name="Google Shape;33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8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8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8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8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1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1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2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2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3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4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title"/>
          </p:nvPr>
        </p:nvSpPr>
        <p:spPr>
          <a:xfrm>
            <a:off x="838200" y="212500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English Literature AS</a:t>
            </a:r>
            <a:br>
              <a:rPr lang="en-GB"/>
            </a:br>
            <a:r>
              <a:rPr b="1" lang="en-GB"/>
              <a:t>Summer Work 2026</a:t>
            </a:r>
            <a:endParaRPr b="1"/>
          </a:p>
        </p:txBody>
      </p:sp>
      <p:sp>
        <p:nvSpPr>
          <p:cNvPr id="85" name="Google Shape;85;p1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86" name="Google Shape;86;p1"/>
          <p:cNvSpPr/>
          <p:nvPr/>
        </p:nvSpPr>
        <p:spPr>
          <a:xfrm>
            <a:off x="409575" y="1690675"/>
            <a:ext cx="5054400" cy="4802100"/>
          </a:xfrm>
          <a:prstGeom prst="rect">
            <a:avLst/>
          </a:prstGeom>
          <a:solidFill>
            <a:schemeClr val="lt2"/>
          </a:solidFill>
          <a:ln cap="flat" cmpd="sng" w="28575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 </a:t>
            </a: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 Scott Fitzgerald</a:t>
            </a:r>
            <a:r>
              <a:rPr b="0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’s </a:t>
            </a:r>
            <a:r>
              <a:rPr i="1"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Great Gatsby</a:t>
            </a:r>
            <a:r>
              <a:rPr b="0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and </a:t>
            </a: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Kate Chopin</a:t>
            </a:r>
            <a:r>
              <a:rPr b="0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’s </a:t>
            </a:r>
            <a:r>
              <a:rPr i="1"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Awakening</a:t>
            </a:r>
            <a:r>
              <a:rPr b="0" i="0" lang="en-GB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600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These texts will be taught as a </a:t>
            </a:r>
            <a:r>
              <a:rPr i="1"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comparison</a:t>
            </a: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starting with </a:t>
            </a:r>
            <a:r>
              <a:rPr i="1"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Gatsby </a:t>
            </a: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September.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Have a notebook on hand as you read. 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this to complete a reading record for </a:t>
            </a:r>
            <a:r>
              <a:rPr b="1"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each novel.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Focus on: setting, characters, plot, themes.</a:t>
            </a:r>
            <a:endParaRPr sz="16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Start building a quotation bank for each novel.  </a:t>
            </a:r>
            <a:endParaRPr sz="16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7" name="Google Shape;87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97475" y="1660475"/>
            <a:ext cx="3168401" cy="4488564"/>
          </a:xfrm>
          <a:prstGeom prst="rect">
            <a:avLst/>
          </a:prstGeom>
          <a:noFill/>
          <a:ln cap="flat" cmpd="sng" w="28575">
            <a:solidFill>
              <a:srgbClr val="F6B26B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88" name="Google Shape;88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871200" y="1843088"/>
            <a:ext cx="3168400" cy="4834978"/>
          </a:xfrm>
          <a:prstGeom prst="rect">
            <a:avLst/>
          </a:prstGeom>
          <a:noFill/>
          <a:ln cap="flat" cmpd="sng" w="28575">
            <a:solidFill>
              <a:srgbClr val="DD7E6B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2024-06-25T08:40:44Z</dcterms:created>
  <dc:creator>A Flaxman</dc:creator>
</cp:coreProperties>
</file>